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E299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0" d="100"/>
          <a:sy n="120" d="100"/>
        </p:scale>
        <p:origin x="-738" y="4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DF719-C1F5-4776-93B2-0B60F99AF189}" type="datetimeFigureOut">
              <a:rPr lang="ru-RU" smtClean="0"/>
              <a:t>24.12.2016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E5B9B-DC9A-4969-8BC2-815C9C703A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873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DF719-C1F5-4776-93B2-0B60F99AF189}" type="datetimeFigureOut">
              <a:rPr lang="ru-RU" smtClean="0"/>
              <a:t>24.12.2016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E5B9B-DC9A-4969-8BC2-815C9C703A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32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DF719-C1F5-4776-93B2-0B60F99AF189}" type="datetimeFigureOut">
              <a:rPr lang="ru-RU" smtClean="0"/>
              <a:t>24.12.2016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E5B9B-DC9A-4969-8BC2-815C9C703A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639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DF719-C1F5-4776-93B2-0B60F99AF189}" type="datetimeFigureOut">
              <a:rPr lang="ru-RU" smtClean="0"/>
              <a:t>24.12.2016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E5B9B-DC9A-4969-8BC2-815C9C703A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3390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DF719-C1F5-4776-93B2-0B60F99AF189}" type="datetimeFigureOut">
              <a:rPr lang="ru-RU" smtClean="0"/>
              <a:t>24.12.2016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E5B9B-DC9A-4969-8BC2-815C9C703A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01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DF719-C1F5-4776-93B2-0B60F99AF189}" type="datetimeFigureOut">
              <a:rPr lang="ru-RU" smtClean="0"/>
              <a:t>24.12.2016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E5B9B-DC9A-4969-8BC2-815C9C703A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231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DF719-C1F5-4776-93B2-0B60F99AF189}" type="datetimeFigureOut">
              <a:rPr lang="ru-RU" smtClean="0"/>
              <a:t>24.12.2016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E5B9B-DC9A-4969-8BC2-815C9C703A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042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DF719-C1F5-4776-93B2-0B60F99AF189}" type="datetimeFigureOut">
              <a:rPr lang="ru-RU" smtClean="0"/>
              <a:t>24.12.2016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E5B9B-DC9A-4969-8BC2-815C9C703A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469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DF719-C1F5-4776-93B2-0B60F99AF189}" type="datetimeFigureOut">
              <a:rPr lang="ru-RU" smtClean="0"/>
              <a:t>24.12.2016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E5B9B-DC9A-4969-8BC2-815C9C703A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2730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DF719-C1F5-4776-93B2-0B60F99AF189}" type="datetimeFigureOut">
              <a:rPr lang="ru-RU" smtClean="0"/>
              <a:t>24.12.2016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E5B9B-DC9A-4969-8BC2-815C9C703A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485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DF719-C1F5-4776-93B2-0B60F99AF189}" type="datetimeFigureOut">
              <a:rPr lang="ru-RU" smtClean="0"/>
              <a:t>24.12.2016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E5B9B-DC9A-4969-8BC2-815C9C703A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108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DF719-C1F5-4776-93B2-0B60F99AF189}" type="datetimeFigureOut">
              <a:rPr lang="ru-RU" smtClean="0"/>
              <a:t>24.12.2016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E5B9B-DC9A-4969-8BC2-815C9C703A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528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gif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4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office@lider.az" TargetMode="Externa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2132856"/>
            <a:ext cx="3203848" cy="115212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72839" y="2204864"/>
            <a:ext cx="24709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2000" b="1" dirty="0" smtClean="0">
                <a:solidFill>
                  <a:schemeClr val="bg1"/>
                </a:solidFill>
              </a:rPr>
              <a:t>Arxitektur m</a:t>
            </a:r>
            <a:r>
              <a:rPr lang="en-US" sz="2000" b="1" dirty="0" err="1" smtClean="0">
                <a:solidFill>
                  <a:schemeClr val="bg1"/>
                </a:solidFill>
              </a:rPr>
              <a:t>aket</a:t>
            </a:r>
            <a:r>
              <a:rPr lang="az-Latn-AZ" sz="2000" b="1" dirty="0" smtClean="0">
                <a:solidFill>
                  <a:schemeClr val="bg1"/>
                </a:solidFill>
              </a:rPr>
              <a:t>lərin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az-Latn-AZ" sz="2000" b="1" dirty="0" smtClean="0">
                <a:solidFill>
                  <a:schemeClr val="bg1"/>
                </a:solidFill>
              </a:rPr>
              <a:t>h</a:t>
            </a:r>
            <a:r>
              <a:rPr lang="en-US" sz="2000" b="1" dirty="0" err="1" smtClean="0">
                <a:solidFill>
                  <a:schemeClr val="bg1"/>
                </a:solidFill>
              </a:rPr>
              <a:t>az</a:t>
            </a:r>
            <a:r>
              <a:rPr lang="az-Latn-AZ" sz="2000" b="1" dirty="0" smtClean="0">
                <a:solidFill>
                  <a:schemeClr val="bg1"/>
                </a:solidFill>
              </a:rPr>
              <a:t>ırlanmasına dair </a:t>
            </a:r>
          </a:p>
          <a:p>
            <a:r>
              <a:rPr lang="az-Latn-AZ" sz="2000" b="1" dirty="0" smtClean="0">
                <a:solidFill>
                  <a:schemeClr val="bg1"/>
                </a:solidFill>
              </a:rPr>
              <a:t>təklif sənədi.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59" y="332656"/>
            <a:ext cx="1990727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67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954" y="620688"/>
            <a:ext cx="6009206" cy="3600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78000" y="620688"/>
            <a:ext cx="553465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z-Latn-AZ" b="1" dirty="0" smtClean="0"/>
              <a:t>Bizim maket studiyamız</a:t>
            </a:r>
            <a:r>
              <a:rPr lang="en-US" b="1" dirty="0" smtClean="0"/>
              <a:t>d</a:t>
            </a:r>
            <a:r>
              <a:rPr lang="az-Latn-AZ" b="1" dirty="0" smtClean="0"/>
              <a:t>a nələri sifariş verə bilərsiniz?</a:t>
            </a:r>
          </a:p>
          <a:p>
            <a:endParaRPr lang="az-Latn-AZ" b="1" dirty="0">
              <a:solidFill>
                <a:schemeClr val="tx2"/>
              </a:solidFill>
            </a:endParaRPr>
          </a:p>
          <a:p>
            <a:r>
              <a:rPr lang="az-Latn-AZ" dirty="0" smtClean="0"/>
              <a:t>1. İstənilən mərtəbə sayında yaşayış binalarının maketləri</a:t>
            </a:r>
          </a:p>
          <a:p>
            <a:r>
              <a:rPr lang="az-Latn-AZ" dirty="0" smtClean="0"/>
              <a:t>2. Kotec və ya kotec tipli massivlərin prototip maketləri</a:t>
            </a:r>
          </a:p>
          <a:p>
            <a:r>
              <a:rPr lang="az-Latn-AZ" dirty="0" smtClean="0"/>
              <a:t>3. İaşə obyetklərinin, ofislərin miniatür maketləri</a:t>
            </a:r>
          </a:p>
          <a:p>
            <a:r>
              <a:rPr lang="az-Latn-AZ" dirty="0" smtClean="0"/>
              <a:t>4. Biznes mərkəzləri və sənaye obyektlərinin maketləri</a:t>
            </a:r>
          </a:p>
        </p:txBody>
      </p:sp>
      <p:sp>
        <p:nvSpPr>
          <p:cNvPr id="10" name="Rectangle 9"/>
          <p:cNvSpPr/>
          <p:nvPr/>
        </p:nvSpPr>
        <p:spPr>
          <a:xfrm>
            <a:off x="2954" y="2564904"/>
            <a:ext cx="6009206" cy="3600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78000" y="2549803"/>
            <a:ext cx="495161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z-Latn-AZ" b="1" dirty="0" smtClean="0"/>
              <a:t>Hansı texnologiya</a:t>
            </a:r>
            <a:r>
              <a:rPr lang="en-US" b="1" dirty="0" smtClean="0"/>
              <a:t> v</a:t>
            </a:r>
            <a:r>
              <a:rPr lang="az-Latn-AZ" b="1" dirty="0" smtClean="0"/>
              <a:t>ə avadanlıqdan istifadə edirik?</a:t>
            </a:r>
          </a:p>
          <a:p>
            <a:endParaRPr lang="az-Latn-AZ" b="1" dirty="0">
              <a:solidFill>
                <a:schemeClr val="tx2"/>
              </a:solidFill>
            </a:endParaRPr>
          </a:p>
          <a:p>
            <a:pPr marL="342900" indent="-342900">
              <a:buAutoNum type="arabicPeriod"/>
            </a:pPr>
            <a:r>
              <a:rPr lang="az-Latn-AZ" dirty="0" smtClean="0"/>
              <a:t>3D CNC, plazma  və lazer kəsim aparatları , </a:t>
            </a:r>
          </a:p>
          <a:p>
            <a:pPr marL="342900" indent="-342900">
              <a:buAutoNum type="arabicPeriod"/>
            </a:pPr>
            <a:r>
              <a:rPr lang="az-Latn-AZ" dirty="0" smtClean="0"/>
              <a:t>3D çap avadanlığı</a:t>
            </a:r>
          </a:p>
          <a:p>
            <a:pPr marL="342900" indent="-342900">
              <a:buAutoNum type="arabicPeriod"/>
            </a:pPr>
            <a:r>
              <a:rPr lang="az-Latn-AZ" dirty="0" smtClean="0"/>
              <a:t>Qəlibləmə </a:t>
            </a:r>
          </a:p>
          <a:p>
            <a:pPr marL="342900" indent="-342900">
              <a:buAutoNum type="arabicPeriod"/>
            </a:pPr>
            <a:r>
              <a:rPr lang="az-Latn-AZ" dirty="0" smtClean="0"/>
              <a:t>Peşəkar modelistlərin əl işi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954" y="4437112"/>
            <a:ext cx="6009206" cy="3600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178000" y="4427820"/>
            <a:ext cx="4550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z-Latn-AZ" b="1" dirty="0" smtClean="0"/>
              <a:t>Hansı şirkətlərin xammalından istifadə edirik?</a:t>
            </a:r>
          </a:p>
        </p:txBody>
      </p:sp>
      <p:pic>
        <p:nvPicPr>
          <p:cNvPr id="1026" name="Picture 2" descr="Image result for auhagen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017374"/>
            <a:ext cx="2154083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piko.de/DE/images/Logos/PIKO_Logo%20PIKO%20Kopie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5938079"/>
            <a:ext cx="2154083" cy="456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utoShape 8" descr="Image result for evergreen polystirol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10" descr="Image result for evergreen polystirol 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6" name="Picture 12" descr="Image result for evergreen polystirol logo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597"/>
          <a:stretch/>
        </p:blipFill>
        <p:spPr bwMode="auto">
          <a:xfrm>
            <a:off x="2627784" y="4987508"/>
            <a:ext cx="1745626" cy="78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 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5938079"/>
            <a:ext cx="1745626" cy="456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046" y="5017374"/>
            <a:ext cx="2108803" cy="720079"/>
          </a:xfrm>
          <a:prstGeom prst="rect">
            <a:avLst/>
          </a:prstGeom>
        </p:spPr>
      </p:pic>
      <p:pic>
        <p:nvPicPr>
          <p:cNvPr id="1042" name="Picture 18" descr="http://www.viessmann-modell.com/images/vollmer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046" y="5904786"/>
            <a:ext cx="2619410" cy="45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736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00" y="5219908"/>
            <a:ext cx="1620179" cy="108012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54" y="260648"/>
            <a:ext cx="6009206" cy="3600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78000" y="260648"/>
            <a:ext cx="3805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z-Latn-AZ" b="1" dirty="0" smtClean="0"/>
              <a:t>Son gördüyümüz işlərdən nümunələr: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014" y="5219908"/>
            <a:ext cx="1620180" cy="10801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877" y="5219908"/>
            <a:ext cx="1620179" cy="108012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8000" y="4715852"/>
            <a:ext cx="1829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z-Latn-AZ" dirty="0" smtClean="0"/>
              <a:t>+ Stend maketləri</a:t>
            </a:r>
            <a:endParaRPr lang="ru-RU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5219908"/>
            <a:ext cx="1620180" cy="108012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78000" y="3140968"/>
            <a:ext cx="1720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z-Latn-AZ" dirty="0" smtClean="0"/>
              <a:t>+ İaşə obyektləri</a:t>
            </a:r>
            <a:endParaRPr lang="ru-RU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00" y="3510300"/>
            <a:ext cx="786045" cy="106841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510300"/>
            <a:ext cx="1440160" cy="108012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011" y="3501008"/>
            <a:ext cx="1776007" cy="107082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78000" y="683404"/>
            <a:ext cx="1989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z-Latn-AZ" dirty="0" smtClean="0"/>
              <a:t>+ Yaşayış massivləri</a:t>
            </a:r>
            <a:endParaRPr lang="ru-RU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00" y="1052736"/>
            <a:ext cx="2747797" cy="206084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872" y="1052736"/>
            <a:ext cx="3090304" cy="206084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052736"/>
            <a:ext cx="2747797" cy="206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28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54" y="260648"/>
            <a:ext cx="8708190" cy="3600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78000" y="260648"/>
            <a:ext cx="8579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z-Latn-AZ" b="1" dirty="0" smtClean="0"/>
              <a:t>Ən son gördüyümüz iş- </a:t>
            </a:r>
            <a:r>
              <a:rPr lang="az-Latn-AZ" sz="1600" b="1" dirty="0" smtClean="0"/>
              <a:t>Yeni Hayat Şirkətlər Qrupu/ REC Expo 2016 sərgisi üçün kompleks maketi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00" y="836712"/>
            <a:ext cx="4211152" cy="28083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836712"/>
            <a:ext cx="4211152" cy="28083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01" y="3728975"/>
            <a:ext cx="4189452" cy="27790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728974"/>
            <a:ext cx="4211152" cy="277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64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54" y="2780928"/>
            <a:ext cx="6009206" cy="3600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78000" y="2780928"/>
            <a:ext cx="711919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z-Latn-AZ" b="1" dirty="0" smtClean="0"/>
              <a:t>Maketin qiymətinə nələr təsir edir?</a:t>
            </a:r>
          </a:p>
          <a:p>
            <a:endParaRPr lang="az-Latn-AZ" b="1" dirty="0">
              <a:solidFill>
                <a:schemeClr val="tx2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az-Latn-AZ" sz="1400" dirty="0" smtClean="0"/>
              <a:t>Vaxt (orta hesabla 20 iş günündən – 60 iş gününə qədər)</a:t>
            </a:r>
          </a:p>
          <a:p>
            <a:pPr marL="342900" indent="-342900">
              <a:buFont typeface="+mj-lt"/>
              <a:buAutoNum type="arabicPeriod"/>
            </a:pPr>
            <a:r>
              <a:rPr lang="az-Latn-AZ" sz="1400" dirty="0" smtClean="0"/>
              <a:t>İstifadə olunan texnologiya (əl işi və ya avadanlıq tətbiqi ilə)</a:t>
            </a:r>
          </a:p>
          <a:p>
            <a:pPr marL="342900" indent="-342900">
              <a:buFont typeface="+mj-lt"/>
              <a:buAutoNum type="arabicPeriod"/>
            </a:pPr>
            <a:r>
              <a:rPr lang="az-Latn-AZ" sz="1400" dirty="0" smtClean="0"/>
              <a:t>Materiallar (polisterol, foreks, taxta, polimer plastik, MDF )</a:t>
            </a:r>
          </a:p>
          <a:p>
            <a:pPr marL="342900" indent="-342900">
              <a:buFont typeface="+mj-lt"/>
              <a:buAutoNum type="arabicPeriod"/>
            </a:pPr>
            <a:r>
              <a:rPr lang="az-Latn-AZ" sz="1400" dirty="0" smtClean="0"/>
              <a:t>Miqyas (1:10-1:300)</a:t>
            </a:r>
          </a:p>
          <a:p>
            <a:pPr marL="342900" indent="-342900">
              <a:buFont typeface="+mj-lt"/>
              <a:buAutoNum type="arabicPeriod"/>
            </a:pPr>
            <a:r>
              <a:rPr lang="az-Latn-AZ" sz="1400" dirty="0" smtClean="0"/>
              <a:t>Reallıq dərəcəsi və maket obyektlərinin sıxlığı (tekstura, insan figurları, landşaft, işıqlanma)</a:t>
            </a:r>
          </a:p>
          <a:p>
            <a:pPr marL="342900" indent="-342900">
              <a:buFont typeface="+mj-lt"/>
              <a:buAutoNum type="arabicPeriod"/>
            </a:pPr>
            <a:r>
              <a:rPr lang="az-Latn-AZ" sz="1400" dirty="0" smtClean="0"/>
              <a:t>Komplektləşdirmə (maket+maket altlığı+uzaqdan idarə olunma pultu+ interaktiv displey)</a:t>
            </a:r>
          </a:p>
        </p:txBody>
      </p:sp>
    </p:spTree>
    <p:extLst>
      <p:ext uri="{BB962C8B-B14F-4D97-AF65-F5344CB8AC3E}">
        <p14:creationId xmlns:p14="http://schemas.microsoft.com/office/powerpoint/2010/main" val="5567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54" y="260648"/>
            <a:ext cx="4360359" cy="3600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78000" y="260648"/>
            <a:ext cx="4185313" cy="40626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z-Latn-AZ" b="1" dirty="0" smtClean="0"/>
              <a:t>Bizimlə əlaqə</a:t>
            </a:r>
          </a:p>
          <a:p>
            <a:endParaRPr lang="az-Latn-AZ" sz="1600" b="1" dirty="0"/>
          </a:p>
          <a:p>
            <a:endParaRPr lang="az-Latn-AZ" sz="1600" b="1" dirty="0" smtClean="0"/>
          </a:p>
          <a:p>
            <a:endParaRPr lang="en-US" sz="1600" b="1" dirty="0" smtClean="0"/>
          </a:p>
          <a:p>
            <a:endParaRPr lang="en-US" sz="1600" b="1" dirty="0"/>
          </a:p>
          <a:p>
            <a:endParaRPr lang="en-US" sz="1600" b="1" dirty="0" smtClean="0"/>
          </a:p>
          <a:p>
            <a:endParaRPr lang="en-US" sz="1600" b="1" dirty="0"/>
          </a:p>
          <a:p>
            <a:endParaRPr lang="en-US" sz="1600" b="1" dirty="0" smtClean="0"/>
          </a:p>
          <a:p>
            <a:endParaRPr lang="en-US" sz="1600" b="1" dirty="0"/>
          </a:p>
          <a:p>
            <a:endParaRPr lang="en-US" sz="1600" b="1" dirty="0" smtClean="0"/>
          </a:p>
          <a:p>
            <a:endParaRPr lang="en-US" sz="1600" b="1" dirty="0"/>
          </a:p>
          <a:p>
            <a:r>
              <a:rPr lang="az-Latn-AZ" sz="1600" b="1" dirty="0" smtClean="0"/>
              <a:t>Süleyman Vəzirov küçəsi 17C, Bakı, Azərbaycan</a:t>
            </a:r>
          </a:p>
          <a:p>
            <a:r>
              <a:rPr lang="az-Latn-AZ" sz="1600" b="1" dirty="0" smtClean="0"/>
              <a:t>Telefon: 012 437 50 60</a:t>
            </a:r>
          </a:p>
          <a:p>
            <a:r>
              <a:rPr lang="az-Latn-AZ" sz="1600" b="1" dirty="0" smtClean="0"/>
              <a:t>Mobil: 050 213</a:t>
            </a:r>
            <a:r>
              <a:rPr lang="en-US" sz="1600" b="1" dirty="0" smtClean="0"/>
              <a:t> </a:t>
            </a:r>
            <a:r>
              <a:rPr lang="az-Latn-AZ" sz="1600" b="1" dirty="0" smtClean="0"/>
              <a:t>81</a:t>
            </a:r>
            <a:r>
              <a:rPr lang="en-US" sz="1600" b="1" dirty="0" smtClean="0"/>
              <a:t> </a:t>
            </a:r>
            <a:r>
              <a:rPr lang="az-Latn-AZ" sz="1600" b="1" dirty="0" smtClean="0"/>
              <a:t>80</a:t>
            </a:r>
          </a:p>
          <a:p>
            <a:r>
              <a:rPr lang="az-Latn-AZ" sz="1600" b="1" dirty="0" smtClean="0"/>
              <a:t>E-mail: </a:t>
            </a:r>
            <a:r>
              <a:rPr lang="az-Latn-AZ" sz="1600" b="1" dirty="0" smtClean="0">
                <a:hlinkClick r:id="rId3"/>
              </a:rPr>
              <a:t>office</a:t>
            </a:r>
            <a:r>
              <a:rPr lang="en-US" sz="1600" b="1" dirty="0" smtClean="0">
                <a:hlinkClick r:id="rId3"/>
              </a:rPr>
              <a:t>@lider.az</a:t>
            </a:r>
            <a:endParaRPr lang="en-US" sz="1600" b="1" dirty="0" smtClean="0"/>
          </a:p>
          <a:p>
            <a:endParaRPr lang="az-Latn-AZ" sz="1600" b="1" dirty="0"/>
          </a:p>
        </p:txBody>
      </p:sp>
    </p:spTree>
    <p:extLst>
      <p:ext uri="{BB962C8B-B14F-4D97-AF65-F5344CB8AC3E}">
        <p14:creationId xmlns:p14="http://schemas.microsoft.com/office/powerpoint/2010/main" val="291282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83768" y="3059668"/>
            <a:ext cx="4025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z-Latn-AZ" b="1" dirty="0" smtClean="0"/>
              <a:t>DİQQƏTİNİZƏ GÖRƏ TƏŞƏKKÜR EDİRİK!</a:t>
            </a:r>
            <a:endParaRPr lang="en-US" sz="1600" b="1" dirty="0" smtClean="0"/>
          </a:p>
        </p:txBody>
      </p:sp>
    </p:spTree>
    <p:extLst>
      <p:ext uri="{BB962C8B-B14F-4D97-AF65-F5344CB8AC3E}">
        <p14:creationId xmlns:p14="http://schemas.microsoft.com/office/powerpoint/2010/main" val="134486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222</Words>
  <Application>Microsoft Office PowerPoint</Application>
  <PresentationFormat>On-screen Show (4:3)</PresentationFormat>
  <Paragraphs>44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Orhan</dc:creator>
  <cp:lastModifiedBy>Orhan</cp:lastModifiedBy>
  <cp:revision>28</cp:revision>
  <dcterms:created xsi:type="dcterms:W3CDTF">2016-12-21T06:10:29Z</dcterms:created>
  <dcterms:modified xsi:type="dcterms:W3CDTF">2016-12-24T08:52:07Z</dcterms:modified>
</cp:coreProperties>
</file>